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86BF"/>
    <a:srgbClr val="E9E6E6"/>
    <a:srgbClr val="FF0066"/>
    <a:srgbClr val="DEE6ED"/>
    <a:srgbClr val="C8D8E6"/>
    <a:srgbClr val="23476E"/>
    <a:srgbClr val="23214A"/>
    <a:srgbClr val="969696"/>
    <a:srgbClr val="FDEA5D"/>
    <a:srgbClr val="FFA3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14995" autoAdjust="0"/>
    <p:restoredTop sz="94667" autoAdjust="0"/>
  </p:normalViewPr>
  <p:slideViewPr>
    <p:cSldViewPr snapToObjects="1" showGuides="1">
      <p:cViewPr>
        <p:scale>
          <a:sx n="110" d="100"/>
          <a:sy n="110" d="100"/>
        </p:scale>
        <p:origin x="-72" y="216"/>
      </p:cViewPr>
      <p:guideLst>
        <p:guide orient="horz" pos="799"/>
        <p:guide orient="horz" pos="4020"/>
        <p:guide pos="158"/>
        <p:guide pos="560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73" d="100"/>
          <a:sy n="73" d="100"/>
        </p:scale>
        <p:origin x="-3282" y="-120"/>
      </p:cViewPr>
      <p:guideLst>
        <p:guide orient="horz" pos="187"/>
        <p:guide orient="horz" pos="638"/>
        <p:guide orient="horz" pos="453"/>
        <p:guide orient="horz" pos="6262"/>
        <p:guide pos="4186"/>
        <p:guide pos="286"/>
        <p:guide pos="830"/>
        <p:guide pos="3869"/>
      </p:guideLst>
    </p:cSldViewPr>
  </p:notesViewPr>
  <p:gridSpacing cx="72008" cy="72008"/>
</p:viewPr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CLMASTER" val="0"/>
  <p:tag name="SLIDESPERROW" val="4"/>
  <p:tag name="THUMBWIDTH" val="22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B-SLIDENAME" val="4 boxes with title"/>
  <p:tag name="FB-CATEGORY" val="Title slide, text and agenda"/>
</p:tagL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2000</Words>
  <Application>Microsoft Office PowerPoint</Application>
  <PresentationFormat>On-screen Show (4:3)</PresentationFormat>
  <Paragraphs>487</Paragraphs>
  <Slides>38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Blank</vt:lpstr>
      <vt:lpstr>XMC4500 USB Host  Virtual COM Port (VCOM) Example</vt:lpstr>
      <vt:lpstr>Contents</vt:lpstr>
      <vt:lpstr>Contents</vt:lpstr>
      <vt:lpstr>Overview</vt:lpstr>
      <vt:lpstr>Contents</vt:lpstr>
      <vt:lpstr>Requirements - hardware</vt:lpstr>
      <vt:lpstr>Requirements – hardware and software</vt:lpstr>
      <vt:lpstr>Requirements – free software download</vt:lpstr>
      <vt:lpstr>Contents</vt:lpstr>
      <vt:lpstr>Setup - hardware</vt:lpstr>
      <vt:lpstr>Setup – import VCOM example project in to DAVETM</vt:lpstr>
      <vt:lpstr>Setup – import VCOM example project in to DAVETM</vt:lpstr>
      <vt:lpstr>Setup –import VCOM example project in to DAVETM</vt:lpstr>
      <vt:lpstr>Setup – import VCOM example project in to DAVETM</vt:lpstr>
      <vt:lpstr>Contents</vt:lpstr>
      <vt:lpstr>Example application behavior</vt:lpstr>
      <vt:lpstr>Simplified example application architecture</vt:lpstr>
      <vt:lpstr>Example application data flow</vt:lpstr>
      <vt:lpstr>Application – overview of main.c</vt:lpstr>
      <vt:lpstr>Application – overview of main.c</vt:lpstr>
      <vt:lpstr>Application – configure time delay API</vt:lpstr>
      <vt:lpstr>Application - callbacks</vt:lpstr>
      <vt:lpstr>Application – Implement and register required callbacks</vt:lpstr>
      <vt:lpstr>Application – Implement and register required callbacks</vt:lpstr>
      <vt:lpstr>Contents</vt:lpstr>
      <vt:lpstr>How to test – build and download device project</vt:lpstr>
      <vt:lpstr>How to test – build and download host project</vt:lpstr>
      <vt:lpstr>How to test</vt:lpstr>
      <vt:lpstr>Finding associated COM port on Windows</vt:lpstr>
      <vt:lpstr>Supported features</vt:lpstr>
      <vt:lpstr>Contents</vt:lpstr>
      <vt:lpstr>Debug Hints</vt:lpstr>
      <vt:lpstr>Contents</vt:lpstr>
      <vt:lpstr>Further reading</vt:lpstr>
      <vt:lpstr>Further reading</vt:lpstr>
      <vt:lpstr>Contents</vt:lpstr>
      <vt:lpstr>Limitations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cp:lastPrinted>2004-03-02T21:24:15Z</cp:lastPrinted>
  <dcterms:created xsi:type="dcterms:W3CDTF">2016-06-20T05:25:20Z</dcterms:created>
  <dcterms:modified xsi:type="dcterms:W3CDTF">2016-08-03T12:56:37Z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Version">
    <vt:lpwstr>v.02.00.01-2015-07-22</vt:lpwstr>
  </property>
  <property fmtid="{D5CDD505-2E9C-101B-9397-08002B2CF9AE}" pid="3" name="TemplateCompany">
    <vt:lpwstr>IFX</vt:lpwstr>
  </property>
  <property fmtid="{D5CDD505-2E9C-101B-9397-08002B2CF9AE}" pid="4" name="ConfidentialityMarking">
    <vt:lpwstr>no marking</vt:lpwstr>
  </property>
  <property fmtid="{D5CDD505-2E9C-101B-9397-08002B2CF9AE}" pid="5" name="AdditionalMarking">
    <vt:lpwstr/>
  </property>
</Properties>
</file>